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20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1) Setup virtual development environment </a:t>
            </a:r>
          </a:p>
          <a:p>
            <a:pPr marL="0" indent="0">
              <a:buNone/>
            </a:pPr>
            <a:r>
              <a:rPr lang="en-SG" dirty="0"/>
              <a:t>2) Setup </a:t>
            </a:r>
            <a:r>
              <a:rPr lang="en-SG" dirty="0" err="1"/>
              <a:t>github</a:t>
            </a:r>
            <a:r>
              <a:rPr lang="en-SG" dirty="0"/>
              <a:t> account and push code to it</a:t>
            </a:r>
          </a:p>
          <a:p>
            <a:pPr marL="0" indent="0">
              <a:buNone/>
            </a:pPr>
            <a:r>
              <a:rPr lang="en-SG" dirty="0"/>
              <a:t>3) Clean up the python code</a:t>
            </a:r>
          </a:p>
          <a:p>
            <a:pPr marL="0" indent="0">
              <a:buNone/>
            </a:pPr>
            <a:r>
              <a:rPr lang="en-SG" dirty="0"/>
              <a:t>4) </a:t>
            </a:r>
            <a:r>
              <a:rPr lang="en-SG" dirty="0" err="1"/>
              <a:t>url</a:t>
            </a:r>
            <a:r>
              <a:rPr lang="en-SG" dirty="0"/>
              <a:t> -&gt; parse -&gt; model -&gt; output -&gt; model</a:t>
            </a:r>
          </a:p>
          <a:p>
            <a:pPr marL="0" indent="0">
              <a:buNone/>
            </a:pPr>
            <a:r>
              <a:rPr lang="en-SG" dirty="0"/>
              <a:t>5) </a:t>
            </a:r>
            <a:r>
              <a:rPr lang="en-SG" dirty="0" err="1"/>
              <a:t>Streamlit</a:t>
            </a:r>
            <a:r>
              <a:rPr lang="en-SG" dirty="0"/>
              <a:t> and Flask</a:t>
            </a:r>
          </a:p>
          <a:p>
            <a:pPr marL="0" indent="0">
              <a:buNone/>
            </a:pPr>
            <a:r>
              <a:rPr lang="en-SG" dirty="0"/>
              <a:t>6) Try out different BERT models – evaluation by runtime (</a:t>
            </a:r>
            <a:r>
              <a:rPr lang="en-SG" dirty="0" err="1"/>
              <a:t>DistillBERT</a:t>
            </a:r>
            <a:r>
              <a:rPr lang="en-SG" dirty="0"/>
              <a:t>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 err="1"/>
              <a:t>DistilBERT</a:t>
            </a:r>
            <a:r>
              <a:rPr lang="en-SG" dirty="0"/>
              <a:t> </a:t>
            </a:r>
            <a:r>
              <a:rPr lang="en-SG" dirty="0" err="1"/>
              <a:t>vs</a:t>
            </a:r>
            <a:r>
              <a:rPr lang="en-SG" dirty="0"/>
              <a:t> BERT-base- uncased (default)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82" y="915464"/>
            <a:ext cx="59340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0" y="5614986"/>
            <a:ext cx="8886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1" y="4443405"/>
            <a:ext cx="9456179" cy="103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for 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3600" dirty="0"/>
              <a:t>More research </a:t>
            </a:r>
            <a:r>
              <a:rPr lang="en-SG" sz="3600" dirty="0">
                <a:sym typeface="Wingdings" pitchFamily="2" charset="2"/>
              </a:rPr>
              <a:t></a:t>
            </a:r>
            <a:endParaRPr lang="en-SG" sz="3600" dirty="0"/>
          </a:p>
          <a:p>
            <a:r>
              <a:rPr lang="en-SG" sz="3600" dirty="0"/>
              <a:t>Retraining and update the model (any clues?) </a:t>
            </a:r>
          </a:p>
          <a:p>
            <a:r>
              <a:rPr lang="en-SG" sz="3600" dirty="0"/>
              <a:t>Deployment: cleaning up error messages</a:t>
            </a:r>
          </a:p>
          <a:p>
            <a:r>
              <a:rPr lang="en-SG" sz="3600" dirty="0" err="1"/>
              <a:t>Docker</a:t>
            </a:r>
            <a:r>
              <a:rPr lang="en-SG" sz="3600" dirty="0"/>
              <a:t>/containerisation ( maybe?)</a:t>
            </a:r>
          </a:p>
          <a:p>
            <a:endParaRPr lang="en-SG" sz="36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- 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E8B1D-8B26-43B2-A7A8-E54A8DF2C195}"/>
              </a:ext>
            </a:extLst>
          </p:cNvPr>
          <p:cNvGrpSpPr/>
          <p:nvPr/>
        </p:nvGrpSpPr>
        <p:grpSpPr>
          <a:xfrm>
            <a:off x="1341123" y="1009767"/>
            <a:ext cx="10012677" cy="5583093"/>
            <a:chOff x="1341123" y="1009767"/>
            <a:chExt cx="10012677" cy="5583093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7B38A8-4A55-4F62-94BF-DBA75A89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3" y="1750979"/>
              <a:ext cx="2772631" cy="998147"/>
            </a:xfrm>
            <a:prstGeom prst="rect">
              <a:avLst/>
            </a:prstGeom>
          </p:spPr>
        </p:pic>
        <p:pic>
          <p:nvPicPr>
            <p:cNvPr id="7" name="Picture 6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F10C79C4-E921-43E9-8089-7F3A97FC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612" y="3058394"/>
              <a:ext cx="2085975" cy="1166813"/>
            </a:xfrm>
            <a:prstGeom prst="rect">
              <a:avLst/>
            </a:prstGeom>
          </p:spPr>
        </p:pic>
        <p:pic>
          <p:nvPicPr>
            <p:cNvPr id="11" name="Picture 10" descr="A picture containing basketball, game&#10;&#10;Description automatically generated">
              <a:extLst>
                <a:ext uri="{FF2B5EF4-FFF2-40B4-BE49-F238E27FC236}">
                  <a16:creationId xmlns:a16="http://schemas.microsoft.com/office/drawing/2014/main" id="{6C399CB8-FC86-464E-A358-72116966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25" y="1349941"/>
              <a:ext cx="2543175" cy="1800225"/>
            </a:xfrm>
            <a:prstGeom prst="rect">
              <a:avLst/>
            </a:prstGeom>
          </p:spPr>
        </p:pic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B6C79A8-60B2-4919-91ED-FBA746423DA6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38" y="2926080"/>
              <a:ext cx="2547947" cy="942535"/>
            </a:xfrm>
            <a:prstGeom prst="bentConnector3">
              <a:avLst>
                <a:gd name="adj1" fmla="val -243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65487-6E5E-4CE4-B6D5-5F9BF72F13B1}"/>
                </a:ext>
              </a:extLst>
            </p:cNvPr>
            <p:cNvSpPr txBox="1"/>
            <p:nvPr/>
          </p:nvSpPr>
          <p:spPr>
            <a:xfrm>
              <a:off x="3778185" y="3455514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URL</a:t>
              </a:r>
            </a:p>
          </p:txBody>
        </p:sp>
        <p:pic>
          <p:nvPicPr>
            <p:cNvPr id="21" name="Picture 2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B793022-AC4F-4EB4-A7F2-DFCEF26E5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29" y="4992803"/>
              <a:ext cx="1216612" cy="12166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46C3FC-13F9-4107-ABEE-2E8837460E75}"/>
                </a:ext>
              </a:extLst>
            </p:cNvPr>
            <p:cNvSpPr txBox="1"/>
            <p:nvPr/>
          </p:nvSpPr>
          <p:spPr>
            <a:xfrm>
              <a:off x="6317415" y="4193507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800" b="1" dirty="0"/>
                <a:t>+</a:t>
              </a:r>
              <a:endParaRPr lang="en-SG" b="1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BCFE686F-323A-4AFD-91CE-ABBD3E94D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9587" y="2749126"/>
              <a:ext cx="1502887" cy="1476081"/>
            </a:xfrm>
            <a:prstGeom prst="bent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BE6C53-7D8F-46FD-9650-0C8DB9969917}"/>
                </a:ext>
              </a:extLst>
            </p:cNvPr>
            <p:cNvSpPr txBox="1"/>
            <p:nvPr/>
          </p:nvSpPr>
          <p:spPr>
            <a:xfrm>
              <a:off x="8513141" y="3406276"/>
              <a:ext cx="908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content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D081EE12-A3EA-44C8-8900-57A48492C2FD}"/>
                </a:ext>
              </a:extLst>
            </p:cNvPr>
            <p:cNvCxnSpPr/>
            <p:nvPr/>
          </p:nvCxnSpPr>
          <p:spPr>
            <a:xfrm rot="10800000">
              <a:off x="2222695" y="2926081"/>
              <a:ext cx="3052690" cy="1299127"/>
            </a:xfrm>
            <a:prstGeom prst="bentConnector3">
              <a:avLst>
                <a:gd name="adj1" fmla="val 9977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D00E24-0EF5-4B5F-8F0A-F864C6D797BA}"/>
                </a:ext>
              </a:extLst>
            </p:cNvPr>
            <p:cNvSpPr txBox="1"/>
            <p:nvPr/>
          </p:nvSpPr>
          <p:spPr>
            <a:xfrm>
              <a:off x="2608222" y="424212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Filename, Indices</a:t>
              </a:r>
            </a:p>
          </p:txBody>
        </p:sp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58E2D9D0-4CCB-4040-962A-788A53B5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962" y="4978563"/>
              <a:ext cx="1216612" cy="1216612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DDB6F4-3B18-443D-AC90-ECF39F4C0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8446" y="5613010"/>
              <a:ext cx="5103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A947E38-ED80-422B-9F3C-701225CC883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513639" y="3283445"/>
              <a:ext cx="2686929" cy="1972200"/>
            </a:xfrm>
            <a:prstGeom prst="bentConnector3">
              <a:avLst>
                <a:gd name="adj1" fmla="val -262"/>
              </a:avLst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FF7A55-1310-46A9-9DE7-02FC7AD567D8}"/>
                </a:ext>
              </a:extLst>
            </p:cNvPr>
            <p:cNvSpPr txBox="1"/>
            <p:nvPr/>
          </p:nvSpPr>
          <p:spPr>
            <a:xfrm>
              <a:off x="3170065" y="5260593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File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58C273-9D6C-4E9E-93D3-44BF2F8DE8BA}"/>
                </a:ext>
              </a:extLst>
            </p:cNvPr>
            <p:cNvSpPr txBox="1"/>
            <p:nvPr/>
          </p:nvSpPr>
          <p:spPr>
            <a:xfrm>
              <a:off x="1852758" y="1444098"/>
              <a:ext cx="1658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User Interface</a:t>
              </a:r>
              <a:endParaRPr lang="en-SG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E56F8A-1ACE-4557-96DA-3F72EA569EB0}"/>
                </a:ext>
              </a:extLst>
            </p:cNvPr>
            <p:cNvSpPr txBox="1"/>
            <p:nvPr/>
          </p:nvSpPr>
          <p:spPr>
            <a:xfrm>
              <a:off x="5720508" y="2609007"/>
              <a:ext cx="2019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Server Processing</a:t>
              </a:r>
              <a:endParaRPr lang="en-SG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FF2607-4B6E-41E6-9E2B-3BE59E38F87A}"/>
                </a:ext>
              </a:extLst>
            </p:cNvPr>
            <p:cNvSpPr txBox="1"/>
            <p:nvPr/>
          </p:nvSpPr>
          <p:spPr>
            <a:xfrm>
              <a:off x="5779447" y="6192750"/>
              <a:ext cx="1566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Hugging Face</a:t>
              </a:r>
              <a:endParaRPr lang="en-SG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66D55F-B69D-4D4F-B9C1-F06A6A41FEC3}"/>
                </a:ext>
              </a:extLst>
            </p:cNvPr>
            <p:cNvSpPr txBox="1"/>
            <p:nvPr/>
          </p:nvSpPr>
          <p:spPr>
            <a:xfrm>
              <a:off x="9197642" y="1009767"/>
              <a:ext cx="1769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News Websites</a:t>
              </a:r>
              <a:endParaRPr lang="en-SG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563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– Fine Tune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C273-9D6C-4E9E-93D3-44BF2F8DE8BA}"/>
              </a:ext>
            </a:extLst>
          </p:cNvPr>
          <p:cNvSpPr txBox="1"/>
          <p:nvPr/>
        </p:nvSpPr>
        <p:spPr>
          <a:xfrm>
            <a:off x="2912300" y="1231297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926C9-6ACE-4C1A-9E71-3B2C123C9EE2}"/>
              </a:ext>
            </a:extLst>
          </p:cNvPr>
          <p:cNvGrpSpPr/>
          <p:nvPr/>
        </p:nvGrpSpPr>
        <p:grpSpPr>
          <a:xfrm>
            <a:off x="2400665" y="1538178"/>
            <a:ext cx="6398464" cy="4841881"/>
            <a:chOff x="2400665" y="1538178"/>
            <a:chExt cx="6398464" cy="4841881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7B38A8-4A55-4F62-94BF-DBA75A89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665" y="1538178"/>
              <a:ext cx="2772631" cy="998147"/>
            </a:xfrm>
            <a:prstGeom prst="rect">
              <a:avLst/>
            </a:prstGeom>
          </p:spPr>
        </p:pic>
        <p:pic>
          <p:nvPicPr>
            <p:cNvPr id="7" name="Picture 6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F10C79C4-E921-43E9-8089-7F3A97FC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154" y="2845593"/>
              <a:ext cx="2085975" cy="1166813"/>
            </a:xfrm>
            <a:prstGeom prst="rect">
              <a:avLst/>
            </a:prstGeom>
          </p:spPr>
        </p:pic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B6C79A8-60B2-4919-91ED-FBA746423DA6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80" y="2713279"/>
              <a:ext cx="2547947" cy="942535"/>
            </a:xfrm>
            <a:prstGeom prst="bentConnector3">
              <a:avLst>
                <a:gd name="adj1" fmla="val -243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65487-6E5E-4CE4-B6D5-5F9BF72F13B1}"/>
                </a:ext>
              </a:extLst>
            </p:cNvPr>
            <p:cNvSpPr txBox="1"/>
            <p:nvPr/>
          </p:nvSpPr>
          <p:spPr>
            <a:xfrm>
              <a:off x="4837727" y="3242713"/>
              <a:ext cx="92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Re-train</a:t>
              </a:r>
            </a:p>
          </p:txBody>
        </p:sp>
        <p:pic>
          <p:nvPicPr>
            <p:cNvPr id="21" name="Picture 2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B793022-AC4F-4EB4-A7F2-DFCEF26E5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071" y="4780002"/>
              <a:ext cx="1216612" cy="12166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46C3FC-13F9-4107-ABEE-2E8837460E75}"/>
                </a:ext>
              </a:extLst>
            </p:cNvPr>
            <p:cNvSpPr txBox="1"/>
            <p:nvPr/>
          </p:nvSpPr>
          <p:spPr>
            <a:xfrm>
              <a:off x="7376957" y="3980706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800" b="1" dirty="0"/>
                <a:t>+</a:t>
              </a:r>
              <a:endParaRPr lang="en-SG" b="1" dirty="0"/>
            </a:p>
          </p:txBody>
        </p:sp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58E2D9D0-4CCB-4040-962A-788A53B5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504" y="4765762"/>
              <a:ext cx="1216612" cy="1216612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DDB6F4-3B18-443D-AC90-ECF39F4C0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7988" y="5400209"/>
              <a:ext cx="5103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A947E38-ED80-422B-9F3C-701225CC883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573181" y="3070644"/>
              <a:ext cx="2686929" cy="1972200"/>
            </a:xfrm>
            <a:prstGeom prst="bentConnector3">
              <a:avLst>
                <a:gd name="adj1" fmla="val -262"/>
              </a:avLst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FF7A55-1310-46A9-9DE7-02FC7AD567D8}"/>
                </a:ext>
              </a:extLst>
            </p:cNvPr>
            <p:cNvSpPr txBox="1"/>
            <p:nvPr/>
          </p:nvSpPr>
          <p:spPr>
            <a:xfrm>
              <a:off x="3275301" y="5004736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CSV Files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E56F8A-1ACE-4557-96DA-3F72EA569EB0}"/>
                </a:ext>
              </a:extLst>
            </p:cNvPr>
            <p:cNvSpPr txBox="1"/>
            <p:nvPr/>
          </p:nvSpPr>
          <p:spPr>
            <a:xfrm>
              <a:off x="6780050" y="2396206"/>
              <a:ext cx="2019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Server Processing</a:t>
              </a:r>
              <a:endParaRPr lang="en-SG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FF2607-4B6E-41E6-9E2B-3BE59E38F87A}"/>
                </a:ext>
              </a:extLst>
            </p:cNvPr>
            <p:cNvSpPr txBox="1"/>
            <p:nvPr/>
          </p:nvSpPr>
          <p:spPr>
            <a:xfrm>
              <a:off x="6838989" y="5979949"/>
              <a:ext cx="1566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Hugging Face</a:t>
              </a:r>
              <a:endParaRPr lang="en-SG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6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E770-B3CE-4FA6-A47D-9E904F6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Web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D2B18-A95C-42C9-87BB-6795FD81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3" y="1407887"/>
            <a:ext cx="10747143" cy="415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9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131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Update Team: Eugin and Seng Tian</vt:lpstr>
      <vt:lpstr>Things we have done</vt:lpstr>
      <vt:lpstr>DistilBERT vs BERT-base- uncased (default)</vt:lpstr>
      <vt:lpstr>Things for next week</vt:lpstr>
      <vt:lpstr>Architecture - Summary</vt:lpstr>
      <vt:lpstr>Architecture – Fine Tune</vt:lpstr>
      <vt:lpstr>Streamlit Web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ST Koay</cp:lastModifiedBy>
  <cp:revision>23</cp:revision>
  <dcterms:created xsi:type="dcterms:W3CDTF">2020-03-17T06:53:48Z</dcterms:created>
  <dcterms:modified xsi:type="dcterms:W3CDTF">2020-03-30T01:11:08Z</dcterms:modified>
</cp:coreProperties>
</file>